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2EB3-DF18-456B-90C1-042A5D9BD74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9014-7E65-4782-B16B-D80D4D70F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4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2EB3-DF18-456B-90C1-042A5D9BD74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9014-7E65-4782-B16B-D80D4D70F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20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2EB3-DF18-456B-90C1-042A5D9BD74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9014-7E65-4782-B16B-D80D4D70F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3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2EB3-DF18-456B-90C1-042A5D9BD74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9014-7E65-4782-B16B-D80D4D70F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7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2EB3-DF18-456B-90C1-042A5D9BD74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9014-7E65-4782-B16B-D80D4D70F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8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2EB3-DF18-456B-90C1-042A5D9BD74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9014-7E65-4782-B16B-D80D4D70F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1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2EB3-DF18-456B-90C1-042A5D9BD74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9014-7E65-4782-B16B-D80D4D70F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7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2EB3-DF18-456B-90C1-042A5D9BD74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9014-7E65-4782-B16B-D80D4D70F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1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2EB3-DF18-456B-90C1-042A5D9BD74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9014-7E65-4782-B16B-D80D4D70F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3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2EB3-DF18-456B-90C1-042A5D9BD74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9014-7E65-4782-B16B-D80D4D70F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1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2EB3-DF18-456B-90C1-042A5D9BD74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9014-7E65-4782-B16B-D80D4D70F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8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42EB3-DF18-456B-90C1-042A5D9BD74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29014-7E65-4782-B16B-D80D4D70F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3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ta@senseway.n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933463" y="0"/>
            <a:ext cx="8001000" cy="2971801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Tailormade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Presentasjonsteknikk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34466" y="2762042"/>
            <a:ext cx="11357534" cy="3265271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Gode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ledere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bør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kunne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holde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taler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presentasjoner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innlegg</a:t>
            </a:r>
            <a:r>
              <a:rPr lang="en-US" dirty="0" smtClean="0">
                <a:solidFill>
                  <a:schemeClr val="tx1"/>
                </a:solidFill>
              </a:rPr>
              <a:t>. Vi </a:t>
            </a:r>
            <a:r>
              <a:rPr lang="en-US" dirty="0" err="1" smtClean="0">
                <a:solidFill>
                  <a:schemeClr val="tx1"/>
                </a:solidFill>
              </a:rPr>
              <a:t>mennesker</a:t>
            </a:r>
            <a:r>
              <a:rPr lang="en-US" dirty="0" smtClean="0">
                <a:solidFill>
                  <a:schemeClr val="tx1"/>
                </a:solidFill>
              </a:rPr>
              <a:t> “</a:t>
            </a:r>
            <a:r>
              <a:rPr lang="en-US" dirty="0" err="1" smtClean="0">
                <a:solidFill>
                  <a:schemeClr val="tx1"/>
                </a:solidFill>
              </a:rPr>
              <a:t>klarer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løpet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av</a:t>
            </a:r>
            <a:r>
              <a:rPr lang="en-US" dirty="0" smtClean="0">
                <a:solidFill>
                  <a:schemeClr val="tx1"/>
                </a:solidFill>
              </a:rPr>
              <a:t> 3 </a:t>
            </a:r>
            <a:r>
              <a:rPr lang="en-US" dirty="0" err="1" smtClean="0">
                <a:solidFill>
                  <a:schemeClr val="tx1"/>
                </a:solidFill>
              </a:rPr>
              <a:t>sekunder</a:t>
            </a:r>
            <a:r>
              <a:rPr lang="en-US" dirty="0" smtClean="0">
                <a:solidFill>
                  <a:schemeClr val="tx1"/>
                </a:solidFill>
              </a:rPr>
              <a:t> å </a:t>
            </a:r>
            <a:r>
              <a:rPr lang="en-US" dirty="0" err="1" smtClean="0">
                <a:solidFill>
                  <a:schemeClr val="tx1"/>
                </a:solidFill>
              </a:rPr>
              <a:t>danne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oss</a:t>
            </a:r>
            <a:r>
              <a:rPr lang="en-US" dirty="0" smtClean="0">
                <a:solidFill>
                  <a:schemeClr val="tx1"/>
                </a:solidFill>
              </a:rPr>
              <a:t> et </a:t>
            </a:r>
            <a:r>
              <a:rPr lang="en-US" dirty="0" err="1" smtClean="0">
                <a:solidFill>
                  <a:schemeClr val="tx1"/>
                </a:solidFill>
              </a:rPr>
              <a:t>bilde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person </a:t>
            </a:r>
            <a:r>
              <a:rPr lang="en-US" dirty="0" err="1" smtClean="0">
                <a:solidFill>
                  <a:schemeClr val="tx1"/>
                </a:solidFill>
              </a:rPr>
              <a:t>gjennom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første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få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ordene</a:t>
            </a:r>
            <a:r>
              <a:rPr lang="en-US" dirty="0" smtClean="0">
                <a:solidFill>
                  <a:schemeClr val="tx1"/>
                </a:solidFill>
              </a:rPr>
              <a:t> vi </a:t>
            </a:r>
            <a:r>
              <a:rPr lang="en-US" dirty="0" err="1" smtClean="0">
                <a:solidFill>
                  <a:schemeClr val="tx1"/>
                </a:solidFill>
              </a:rPr>
              <a:t>hører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</a:rPr>
              <a:t>Ikke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ødelegg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ditt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gode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budskap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på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grunn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av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klønete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fremstilling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 err="1" smtClean="0"/>
              <a:t>Senseway</a:t>
            </a:r>
            <a:r>
              <a:rPr lang="en-US" dirty="0" smtClean="0"/>
              <a:t> </a:t>
            </a:r>
            <a:r>
              <a:rPr lang="en-US" dirty="0" err="1" smtClean="0"/>
              <a:t>skaper</a:t>
            </a:r>
            <a:r>
              <a:rPr lang="en-US" dirty="0" smtClean="0"/>
              <a:t> </a:t>
            </a:r>
            <a:r>
              <a:rPr lang="en-US" dirty="0" err="1" smtClean="0"/>
              <a:t>gode</a:t>
            </a:r>
            <a:r>
              <a:rPr lang="en-US" dirty="0" smtClean="0"/>
              <a:t> </a:t>
            </a:r>
            <a:r>
              <a:rPr lang="en-US" dirty="0" err="1" smtClean="0"/>
              <a:t>talere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presentatører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løpet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1 dag.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Dette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rett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slett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være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avgjørende</a:t>
            </a:r>
            <a:r>
              <a:rPr lang="en-US" dirty="0" smtClean="0">
                <a:solidFill>
                  <a:schemeClr val="tx1"/>
                </a:solidFill>
              </a:rPr>
              <a:t> for om du </a:t>
            </a:r>
            <a:r>
              <a:rPr lang="en-US" dirty="0" err="1" smtClean="0">
                <a:solidFill>
                  <a:schemeClr val="tx1"/>
                </a:solidFill>
              </a:rPr>
              <a:t>vinner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kontrakt</a:t>
            </a:r>
            <a:r>
              <a:rPr lang="en-US" dirty="0" smtClean="0">
                <a:solidFill>
                  <a:schemeClr val="tx1"/>
                </a:solidFill>
              </a:rPr>
              <a:t>, et </a:t>
            </a:r>
            <a:r>
              <a:rPr lang="en-US" dirty="0" err="1" smtClean="0">
                <a:solidFill>
                  <a:schemeClr val="tx1"/>
                </a:solidFill>
              </a:rPr>
              <a:t>menneske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eller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gruppe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Kontakt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oss</a:t>
            </a:r>
            <a:r>
              <a:rPr lang="en-US" dirty="0" smtClean="0">
                <a:solidFill>
                  <a:schemeClr val="tx1"/>
                </a:solidFill>
              </a:rPr>
              <a:t> via </a:t>
            </a:r>
            <a:r>
              <a:rPr lang="en-US" dirty="0" err="1" smtClean="0">
                <a:solidFill>
                  <a:schemeClr val="tx1"/>
                </a:solidFill>
              </a:rPr>
              <a:t>hjemmesiden</a:t>
            </a:r>
            <a:r>
              <a:rPr lang="en-US" dirty="0" smtClean="0">
                <a:solidFill>
                  <a:schemeClr val="tx1"/>
                </a:solidFill>
              </a:rPr>
              <a:t> under “</a:t>
            </a:r>
            <a:r>
              <a:rPr lang="en-US" dirty="0" err="1" smtClean="0">
                <a:solidFill>
                  <a:schemeClr val="tx1"/>
                </a:solidFill>
              </a:rPr>
              <a:t>kontakt</a:t>
            </a:r>
            <a:r>
              <a:rPr lang="en-US" dirty="0" smtClean="0">
                <a:solidFill>
                  <a:schemeClr val="tx1"/>
                </a:solidFill>
              </a:rPr>
              <a:t>”,, send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mail </a:t>
            </a:r>
            <a:r>
              <a:rPr lang="en-US" dirty="0" err="1" smtClean="0">
                <a:solidFill>
                  <a:schemeClr val="tx1"/>
                </a:solidFill>
              </a:rPr>
              <a:t>til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mailto:jta@senseway.no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eller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ring </a:t>
            </a:r>
            <a:r>
              <a:rPr lang="en-US" dirty="0" err="1" smtClean="0">
                <a:solidFill>
                  <a:schemeClr val="tx1"/>
                </a:solidFill>
              </a:rPr>
              <a:t>JT.Andersen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på</a:t>
            </a:r>
            <a:r>
              <a:rPr lang="en-US" dirty="0" smtClean="0">
                <a:solidFill>
                  <a:schemeClr val="tx1"/>
                </a:solidFill>
              </a:rPr>
              <a:t> +47 91 31 67 50    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4543" y="196630"/>
            <a:ext cx="1688738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80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Tailormade Presentasjonsteknikk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Tailormade Presentasjonsteknikk </dc:title>
  <dc:creator>Jan Tore Andersen</dc:creator>
  <cp:lastModifiedBy>Jan Tore Andersen</cp:lastModifiedBy>
  <cp:revision>1</cp:revision>
  <dcterms:created xsi:type="dcterms:W3CDTF">2015-05-12T13:41:03Z</dcterms:created>
  <dcterms:modified xsi:type="dcterms:W3CDTF">2015-05-12T13:41:24Z</dcterms:modified>
</cp:coreProperties>
</file>