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FCB5-5246-4D8A-A89E-B9EC17F92A90}" type="datetimeFigureOut">
              <a:rPr lang="nb-NO" smtClean="0"/>
              <a:t>24.03.2015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A460-01A8-45B0-AB7F-51CF8F9D8C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460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FCB5-5246-4D8A-A89E-B9EC17F92A90}" type="datetimeFigureOut">
              <a:rPr lang="nb-NO" smtClean="0"/>
              <a:t>24.03.2015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A460-01A8-45B0-AB7F-51CF8F9D8C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052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FCB5-5246-4D8A-A89E-B9EC17F92A90}" type="datetimeFigureOut">
              <a:rPr lang="nb-NO" smtClean="0"/>
              <a:t>24.03.2015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A460-01A8-45B0-AB7F-51CF8F9D8C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425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FCB5-5246-4D8A-A89E-B9EC17F92A90}" type="datetimeFigureOut">
              <a:rPr lang="nb-NO" smtClean="0"/>
              <a:t>24.03.2015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A460-01A8-45B0-AB7F-51CF8F9D8C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794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FCB5-5246-4D8A-A89E-B9EC17F92A90}" type="datetimeFigureOut">
              <a:rPr lang="nb-NO" smtClean="0"/>
              <a:t>24.03.2015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A460-01A8-45B0-AB7F-51CF8F9D8C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792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FCB5-5246-4D8A-A89E-B9EC17F92A90}" type="datetimeFigureOut">
              <a:rPr lang="nb-NO" smtClean="0"/>
              <a:t>24.03.2015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A460-01A8-45B0-AB7F-51CF8F9D8C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652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FCB5-5246-4D8A-A89E-B9EC17F92A90}" type="datetimeFigureOut">
              <a:rPr lang="nb-NO" smtClean="0"/>
              <a:t>24.03.2015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A460-01A8-45B0-AB7F-51CF8F9D8C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173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FCB5-5246-4D8A-A89E-B9EC17F92A90}" type="datetimeFigureOut">
              <a:rPr lang="nb-NO" smtClean="0"/>
              <a:t>24.03.2015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A460-01A8-45B0-AB7F-51CF8F9D8C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716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FCB5-5246-4D8A-A89E-B9EC17F92A90}" type="datetimeFigureOut">
              <a:rPr lang="nb-NO" smtClean="0"/>
              <a:t>24.03.2015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A460-01A8-45B0-AB7F-51CF8F9D8C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48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FCB5-5246-4D8A-A89E-B9EC17F92A90}" type="datetimeFigureOut">
              <a:rPr lang="nb-NO" smtClean="0"/>
              <a:t>24.03.2015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A460-01A8-45B0-AB7F-51CF8F9D8C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347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FCB5-5246-4D8A-A89E-B9EC17F92A90}" type="datetimeFigureOut">
              <a:rPr lang="nb-NO" smtClean="0"/>
              <a:t>24.03.2015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A460-01A8-45B0-AB7F-51CF8F9D8C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186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5FCB5-5246-4D8A-A89E-B9EC17F92A90}" type="datetimeFigureOut">
              <a:rPr lang="nb-NO" smtClean="0"/>
              <a:t>24.03.2015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1A460-01A8-45B0-AB7F-51CF8F9D8C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9934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4301544" y="2575773"/>
            <a:ext cx="60315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600" b="1" dirty="0" smtClean="0">
                <a:solidFill>
                  <a:srgbClr val="FF0000"/>
                </a:solidFill>
              </a:rPr>
              <a:t>OIMU</a:t>
            </a:r>
            <a:endParaRPr lang="nb-NO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307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Bild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150" y="5784850"/>
            <a:ext cx="16764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4546242" y="334850"/>
            <a:ext cx="219803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5400" dirty="0" smtClean="0">
                <a:solidFill>
                  <a:srgbClr val="FF0000"/>
                </a:solidFill>
              </a:rPr>
              <a:t>IMPERI</a:t>
            </a:r>
          </a:p>
          <a:p>
            <a:r>
              <a:rPr lang="nb-NO" sz="1400" dirty="0" err="1" smtClean="0">
                <a:solidFill>
                  <a:srgbClr val="FF0000"/>
                </a:solidFill>
              </a:rPr>
              <a:t>Prof.Anders</a:t>
            </a:r>
            <a:r>
              <a:rPr lang="nb-NO" sz="1400" dirty="0" smtClean="0">
                <a:solidFill>
                  <a:srgbClr val="FF0000"/>
                </a:solidFill>
              </a:rPr>
              <a:t> </a:t>
            </a:r>
            <a:r>
              <a:rPr lang="nb-NO" sz="1400" dirty="0" err="1" smtClean="0">
                <a:solidFill>
                  <a:srgbClr val="FF0000"/>
                </a:solidFill>
              </a:rPr>
              <a:t>Dysvik</a:t>
            </a:r>
            <a:endParaRPr lang="nb-NO" sz="1400" dirty="0">
              <a:solidFill>
                <a:srgbClr val="FF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734095" y="1584101"/>
            <a:ext cx="3304046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Grunnlag:</a:t>
            </a:r>
          </a:p>
          <a:p>
            <a:r>
              <a:rPr lang="nb-NO" dirty="0" smtClean="0"/>
              <a:t>7000 ansatte i 331 Norske bedrift</a:t>
            </a:r>
          </a:p>
          <a:p>
            <a:r>
              <a:rPr lang="nb-NO" dirty="0" smtClean="0"/>
              <a:t>21 store bedrifter i USA</a:t>
            </a:r>
          </a:p>
          <a:p>
            <a:r>
              <a:rPr lang="nb-NO" dirty="0" smtClean="0"/>
              <a:t>+</a:t>
            </a:r>
          </a:p>
          <a:p>
            <a:r>
              <a:rPr lang="nb-NO" dirty="0" smtClean="0"/>
              <a:t>+</a:t>
            </a:r>
          </a:p>
          <a:p>
            <a:r>
              <a:rPr lang="nb-NO" dirty="0"/>
              <a:t>+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1004552" y="4095482"/>
            <a:ext cx="99948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2400" dirty="0" smtClean="0"/>
              <a:t>Bedrifter med velutviklet OIMU(opplevd investering i medarbeiderutvikling) </a:t>
            </a:r>
          </a:p>
          <a:p>
            <a:r>
              <a:rPr lang="nb-NO" sz="2400" dirty="0"/>
              <a:t> </a:t>
            </a:r>
            <a:r>
              <a:rPr lang="nb-NO" sz="2400" dirty="0" smtClean="0"/>
              <a:t>   har </a:t>
            </a:r>
            <a:r>
              <a:rPr lang="nb-NO" sz="2400" b="1" dirty="0" smtClean="0"/>
              <a:t>38%</a:t>
            </a:r>
            <a:r>
              <a:rPr lang="nb-NO" sz="2400" dirty="0" smtClean="0"/>
              <a:t> bedre resultater enn de som ikke har fokus på å utvikle sine ledere </a:t>
            </a:r>
          </a:p>
          <a:p>
            <a:r>
              <a:rPr lang="nb-NO" sz="2400" dirty="0"/>
              <a:t> </a:t>
            </a:r>
            <a:r>
              <a:rPr lang="nb-NO" sz="2400" dirty="0" smtClean="0"/>
              <a:t>   og medarbeidere!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175237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Bild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150" y="5784850"/>
            <a:ext cx="16764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4546242" y="334850"/>
            <a:ext cx="219803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5400" dirty="0" smtClean="0">
                <a:solidFill>
                  <a:srgbClr val="FF0000"/>
                </a:solidFill>
              </a:rPr>
              <a:t>IMPERI</a:t>
            </a:r>
          </a:p>
          <a:p>
            <a:r>
              <a:rPr lang="nb-NO" sz="1400" dirty="0" err="1" smtClean="0">
                <a:solidFill>
                  <a:srgbClr val="FF0000"/>
                </a:solidFill>
              </a:rPr>
              <a:t>Prof.Anders</a:t>
            </a:r>
            <a:r>
              <a:rPr lang="nb-NO" sz="1400" dirty="0" smtClean="0">
                <a:solidFill>
                  <a:srgbClr val="FF0000"/>
                </a:solidFill>
              </a:rPr>
              <a:t> </a:t>
            </a:r>
            <a:r>
              <a:rPr lang="nb-NO" sz="1400" dirty="0" err="1" smtClean="0">
                <a:solidFill>
                  <a:srgbClr val="FF0000"/>
                </a:solidFill>
              </a:rPr>
              <a:t>Dysvik</a:t>
            </a:r>
            <a:endParaRPr lang="nb-NO" sz="1400" dirty="0">
              <a:solidFill>
                <a:srgbClr val="FF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734095" y="1584101"/>
            <a:ext cx="3304046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Grunnlag:</a:t>
            </a:r>
          </a:p>
          <a:p>
            <a:r>
              <a:rPr lang="nb-NO" dirty="0" smtClean="0"/>
              <a:t>7000 ansatte i 331 Norske bedrift</a:t>
            </a:r>
          </a:p>
          <a:p>
            <a:r>
              <a:rPr lang="nb-NO" dirty="0" smtClean="0"/>
              <a:t>21 store bedrifter i USA</a:t>
            </a:r>
          </a:p>
          <a:p>
            <a:r>
              <a:rPr lang="nb-NO" dirty="0" smtClean="0"/>
              <a:t>+</a:t>
            </a:r>
          </a:p>
          <a:p>
            <a:r>
              <a:rPr lang="nb-NO" dirty="0" smtClean="0"/>
              <a:t>+</a:t>
            </a:r>
          </a:p>
          <a:p>
            <a:r>
              <a:rPr lang="nb-NO" dirty="0"/>
              <a:t>+</a:t>
            </a:r>
          </a:p>
        </p:txBody>
      </p:sp>
      <p:cxnSp>
        <p:nvCxnSpPr>
          <p:cNvPr id="8" name="Rett pil 7"/>
          <p:cNvCxnSpPr/>
          <p:nvPr/>
        </p:nvCxnSpPr>
        <p:spPr>
          <a:xfrm flipH="1" flipV="1">
            <a:off x="4752304" y="2086377"/>
            <a:ext cx="12879" cy="3400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pil 9"/>
          <p:cNvCxnSpPr/>
          <p:nvPr/>
        </p:nvCxnSpPr>
        <p:spPr>
          <a:xfrm>
            <a:off x="4038141" y="5190187"/>
            <a:ext cx="6896022" cy="25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Sylinder 11"/>
          <p:cNvSpPr txBox="1"/>
          <p:nvPr/>
        </p:nvSpPr>
        <p:spPr>
          <a:xfrm>
            <a:off x="10702344" y="5486400"/>
            <a:ext cx="731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støtte</a:t>
            </a:r>
            <a:endParaRPr lang="nb-NO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4932608" y="2395470"/>
            <a:ext cx="1373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Kvalitet/EBIT</a:t>
            </a:r>
            <a:endParaRPr lang="nb-NO" dirty="0"/>
          </a:p>
        </p:txBody>
      </p:sp>
      <p:cxnSp>
        <p:nvCxnSpPr>
          <p:cNvPr id="15" name="Rett pil 14"/>
          <p:cNvCxnSpPr/>
          <p:nvPr/>
        </p:nvCxnSpPr>
        <p:spPr>
          <a:xfrm flipV="1">
            <a:off x="4765183" y="2764802"/>
            <a:ext cx="4906851" cy="1910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/>
          <p:cNvSpPr txBox="1"/>
          <p:nvPr/>
        </p:nvSpPr>
        <p:spPr>
          <a:xfrm>
            <a:off x="7325907" y="1978983"/>
            <a:ext cx="3376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FF0000"/>
                </a:solidFill>
              </a:rPr>
              <a:t>Dårlig målstyring, men god OIMU</a:t>
            </a:r>
            <a:endParaRPr lang="nb-NO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544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Bild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150" y="5784850"/>
            <a:ext cx="16764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4546242" y="334850"/>
            <a:ext cx="219803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5400" dirty="0" smtClean="0">
                <a:solidFill>
                  <a:srgbClr val="FF0000"/>
                </a:solidFill>
              </a:rPr>
              <a:t>IMPERI</a:t>
            </a:r>
          </a:p>
          <a:p>
            <a:r>
              <a:rPr lang="nb-NO" sz="1400" dirty="0" err="1" smtClean="0">
                <a:solidFill>
                  <a:srgbClr val="FF0000"/>
                </a:solidFill>
              </a:rPr>
              <a:t>Prof.Anders</a:t>
            </a:r>
            <a:r>
              <a:rPr lang="nb-NO" sz="1400" dirty="0" smtClean="0">
                <a:solidFill>
                  <a:srgbClr val="FF0000"/>
                </a:solidFill>
              </a:rPr>
              <a:t> </a:t>
            </a:r>
            <a:r>
              <a:rPr lang="nb-NO" sz="1400" dirty="0" err="1" smtClean="0">
                <a:solidFill>
                  <a:srgbClr val="FF0000"/>
                </a:solidFill>
              </a:rPr>
              <a:t>Dysvik</a:t>
            </a:r>
            <a:endParaRPr lang="nb-NO" sz="1400" dirty="0">
              <a:solidFill>
                <a:srgbClr val="FF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734095" y="1584101"/>
            <a:ext cx="3304046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Grunnlag:</a:t>
            </a:r>
          </a:p>
          <a:p>
            <a:r>
              <a:rPr lang="nb-NO" dirty="0" smtClean="0"/>
              <a:t>7000 ansatte i 331 Norske bedrift</a:t>
            </a:r>
          </a:p>
          <a:p>
            <a:r>
              <a:rPr lang="nb-NO" dirty="0" smtClean="0"/>
              <a:t>21 store bedrifter i USA</a:t>
            </a:r>
          </a:p>
          <a:p>
            <a:r>
              <a:rPr lang="nb-NO" dirty="0" smtClean="0"/>
              <a:t>+</a:t>
            </a:r>
          </a:p>
          <a:p>
            <a:r>
              <a:rPr lang="nb-NO" dirty="0" smtClean="0"/>
              <a:t>+</a:t>
            </a:r>
          </a:p>
          <a:p>
            <a:r>
              <a:rPr lang="nb-NO" dirty="0"/>
              <a:t>+</a:t>
            </a:r>
          </a:p>
        </p:txBody>
      </p:sp>
      <p:cxnSp>
        <p:nvCxnSpPr>
          <p:cNvPr id="8" name="Rett pil 7"/>
          <p:cNvCxnSpPr/>
          <p:nvPr/>
        </p:nvCxnSpPr>
        <p:spPr>
          <a:xfrm flipH="1" flipV="1">
            <a:off x="4752304" y="2086377"/>
            <a:ext cx="12879" cy="3400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pil 9"/>
          <p:cNvCxnSpPr/>
          <p:nvPr/>
        </p:nvCxnSpPr>
        <p:spPr>
          <a:xfrm>
            <a:off x="4038141" y="5190187"/>
            <a:ext cx="6896022" cy="25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Sylinder 11"/>
          <p:cNvSpPr txBox="1"/>
          <p:nvPr/>
        </p:nvSpPr>
        <p:spPr>
          <a:xfrm>
            <a:off x="10702344" y="5486400"/>
            <a:ext cx="731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støtte</a:t>
            </a:r>
            <a:endParaRPr lang="nb-NO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4932608" y="2395470"/>
            <a:ext cx="1373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Kvalitet/EBIT</a:t>
            </a:r>
            <a:endParaRPr lang="nb-NO" dirty="0"/>
          </a:p>
        </p:txBody>
      </p:sp>
      <p:cxnSp>
        <p:nvCxnSpPr>
          <p:cNvPr id="15" name="Rett pil 14"/>
          <p:cNvCxnSpPr/>
          <p:nvPr/>
        </p:nvCxnSpPr>
        <p:spPr>
          <a:xfrm flipV="1">
            <a:off x="4765183" y="2764802"/>
            <a:ext cx="4906851" cy="1910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tt pil 3"/>
          <p:cNvCxnSpPr/>
          <p:nvPr/>
        </p:nvCxnSpPr>
        <p:spPr>
          <a:xfrm>
            <a:off x="7147775" y="2395470"/>
            <a:ext cx="1418375" cy="2395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Sylinder 5"/>
          <p:cNvSpPr txBox="1"/>
          <p:nvPr/>
        </p:nvSpPr>
        <p:spPr>
          <a:xfrm>
            <a:off x="4932608" y="530173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-/+</a:t>
            </a:r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10607928" y="530173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-/+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7486152" y="2032681"/>
            <a:ext cx="370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FF0000"/>
                </a:solidFill>
              </a:rPr>
              <a:t>Ekstrem målstyring med dårlig OIMU</a:t>
            </a:r>
          </a:p>
          <a:p>
            <a:r>
              <a:rPr lang="nb-NO" b="1" dirty="0" smtClean="0">
                <a:solidFill>
                  <a:srgbClr val="FF0000"/>
                </a:solidFill>
              </a:rPr>
              <a:t>Er DØDELIG!!</a:t>
            </a:r>
            <a:endParaRPr lang="nb-NO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24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107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Office-tema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Jan Tore Andersen</dc:creator>
  <cp:lastModifiedBy>Jan Tore Andersen</cp:lastModifiedBy>
  <cp:revision>3</cp:revision>
  <dcterms:created xsi:type="dcterms:W3CDTF">2015-03-24T10:17:05Z</dcterms:created>
  <dcterms:modified xsi:type="dcterms:W3CDTF">2015-03-24T10:51:27Z</dcterms:modified>
</cp:coreProperties>
</file>