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ta@senseway.n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4212" y="183523"/>
            <a:ext cx="8001000" cy="2971801"/>
          </a:xfrm>
        </p:spPr>
        <p:txBody>
          <a:bodyPr/>
          <a:lstStyle/>
          <a:p>
            <a:r>
              <a:rPr lang="en-US" dirty="0" err="1" smtClean="0"/>
              <a:t>Tailormade</a:t>
            </a:r>
            <a:r>
              <a:rPr lang="en-US" dirty="0" smtClean="0"/>
              <a:t> </a:t>
            </a:r>
            <a:r>
              <a:rPr lang="en-US" dirty="0" err="1" smtClean="0"/>
              <a:t>Ledertrening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4212" y="3251439"/>
            <a:ext cx="11357534" cy="326527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Av </a:t>
            </a:r>
            <a:r>
              <a:rPr lang="en-US" b="1" dirty="0" err="1" smtClean="0">
                <a:solidFill>
                  <a:schemeClr val="tx1"/>
                </a:solidFill>
              </a:rPr>
              <a:t>og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til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trenger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ogaå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ledere</a:t>
            </a:r>
            <a:r>
              <a:rPr lang="en-US" b="1" dirty="0" smtClean="0">
                <a:solidFill>
                  <a:schemeClr val="tx1"/>
                </a:solidFill>
              </a:rPr>
              <a:t> et wake up call.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Ledertrening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investering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fremtidige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resultateter</a:t>
            </a:r>
            <a:r>
              <a:rPr lang="en-US" dirty="0" smtClean="0">
                <a:solidFill>
                  <a:schemeClr val="tx1"/>
                </a:solidFill>
              </a:rPr>
              <a:t>. Den </a:t>
            </a:r>
            <a:r>
              <a:rPr lang="en-US" dirty="0" err="1" smtClean="0">
                <a:solidFill>
                  <a:schemeClr val="tx1"/>
                </a:solidFill>
              </a:rPr>
              <a:t>optimale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 da å </a:t>
            </a:r>
            <a:r>
              <a:rPr lang="en-US" dirty="0" err="1" smtClean="0">
                <a:solidFill>
                  <a:schemeClr val="tx1"/>
                </a:solidFill>
              </a:rPr>
              <a:t>velge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SuperComp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Senseway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Dette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solid </a:t>
            </a:r>
            <a:r>
              <a:rPr lang="en-US" dirty="0" err="1" smtClean="0">
                <a:solidFill>
                  <a:schemeClr val="tx1"/>
                </a:solidFill>
              </a:rPr>
              <a:t>prosess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fra</a:t>
            </a:r>
            <a:r>
              <a:rPr lang="en-US" dirty="0" smtClean="0">
                <a:solidFill>
                  <a:schemeClr val="tx1"/>
                </a:solidFill>
              </a:rPr>
              <a:t> 6-36 </a:t>
            </a:r>
            <a:r>
              <a:rPr lang="en-US" dirty="0" err="1" smtClean="0">
                <a:solidFill>
                  <a:schemeClr val="tx1"/>
                </a:solidFill>
              </a:rPr>
              <a:t>måneder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err="1" smtClean="0">
                <a:solidFill>
                  <a:schemeClr val="tx1"/>
                </a:solidFill>
              </a:rPr>
              <a:t>noen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dette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litt</a:t>
            </a:r>
            <a:r>
              <a:rPr lang="en-US" dirty="0" smtClean="0">
                <a:solidFill>
                  <a:schemeClr val="tx1"/>
                </a:solidFill>
              </a:rPr>
              <a:t> for </a:t>
            </a:r>
            <a:r>
              <a:rPr lang="en-US" dirty="0" err="1" smtClean="0">
                <a:solidFill>
                  <a:schemeClr val="tx1"/>
                </a:solidFill>
              </a:rPr>
              <a:t>stor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investering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i </a:t>
            </a:r>
            <a:r>
              <a:rPr lang="en-US" dirty="0" err="1" smtClean="0">
                <a:solidFill>
                  <a:schemeClr val="tx1"/>
                </a:solidFill>
              </a:rPr>
              <a:t>tid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eller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Trenger</a:t>
            </a:r>
            <a:r>
              <a:rPr lang="en-US" dirty="0" smtClean="0">
                <a:solidFill>
                  <a:schemeClr val="tx1"/>
                </a:solidFill>
              </a:rPr>
              <a:t> du bare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skikkelig</a:t>
            </a:r>
            <a:r>
              <a:rPr lang="en-US" dirty="0" smtClean="0">
                <a:solidFill>
                  <a:schemeClr val="tx1"/>
                </a:solidFill>
              </a:rPr>
              <a:t> reminder, wake up call , boost </a:t>
            </a:r>
            <a:r>
              <a:rPr lang="en-US" dirty="0" err="1" smtClean="0">
                <a:solidFill>
                  <a:schemeClr val="tx1"/>
                </a:solidFill>
              </a:rPr>
              <a:t>eller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revitalisering</a:t>
            </a:r>
            <a:r>
              <a:rPr lang="en-US" dirty="0" smtClean="0">
                <a:solidFill>
                  <a:schemeClr val="tx1"/>
                </a:solidFill>
              </a:rPr>
              <a:t>-  </a:t>
            </a:r>
            <a:r>
              <a:rPr lang="en-US" dirty="0" err="1" smtClean="0">
                <a:solidFill>
                  <a:schemeClr val="tx1"/>
                </a:solidFill>
              </a:rPr>
              <a:t>Tilbyr</a:t>
            </a:r>
            <a:r>
              <a:rPr lang="en-US" dirty="0" smtClean="0">
                <a:solidFill>
                  <a:schemeClr val="tx1"/>
                </a:solidFill>
              </a:rPr>
              <a:t> vi 1-dags </a:t>
            </a:r>
            <a:r>
              <a:rPr lang="en-US" dirty="0" err="1" smtClean="0">
                <a:solidFill>
                  <a:schemeClr val="tx1"/>
                </a:solidFill>
              </a:rPr>
              <a:t>treninger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Disse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tilpasser</a:t>
            </a:r>
            <a:r>
              <a:rPr lang="en-US" dirty="0" smtClean="0">
                <a:solidFill>
                  <a:schemeClr val="tx1"/>
                </a:solidFill>
              </a:rPr>
              <a:t> vi </a:t>
            </a:r>
            <a:r>
              <a:rPr lang="en-US" dirty="0" err="1" smtClean="0">
                <a:solidFill>
                  <a:schemeClr val="tx1"/>
                </a:solidFill>
              </a:rPr>
              <a:t>ditt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behov</a:t>
            </a:r>
            <a:r>
              <a:rPr lang="en-US" dirty="0" smtClean="0">
                <a:solidFill>
                  <a:schemeClr val="tx1"/>
                </a:solidFill>
              </a:rPr>
              <a:t>, men beholder </a:t>
            </a:r>
            <a:r>
              <a:rPr lang="en-US" dirty="0" err="1" smtClean="0">
                <a:solidFill>
                  <a:schemeClr val="tx1"/>
                </a:solidFill>
              </a:rPr>
              <a:t>det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unike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innholdet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samlet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gjennom</a:t>
            </a:r>
            <a:r>
              <a:rPr lang="en-US" dirty="0" smtClean="0">
                <a:solidFill>
                  <a:schemeClr val="tx1"/>
                </a:solidFill>
              </a:rPr>
              <a:t> 30 </a:t>
            </a:r>
            <a:r>
              <a:rPr lang="en-US" dirty="0" err="1" smtClean="0">
                <a:solidFill>
                  <a:schemeClr val="tx1"/>
                </a:solidFill>
              </a:rPr>
              <a:t>års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erfaring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fra</a:t>
            </a:r>
            <a:r>
              <a:rPr lang="en-US" dirty="0" smtClean="0">
                <a:solidFill>
                  <a:schemeClr val="tx1"/>
                </a:solidFill>
              </a:rPr>
              <a:t> hele </a:t>
            </a:r>
            <a:r>
              <a:rPr lang="en-US" dirty="0" err="1" smtClean="0">
                <a:solidFill>
                  <a:schemeClr val="tx1"/>
                </a:solidFill>
              </a:rPr>
              <a:t>verden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Kontakt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oss</a:t>
            </a:r>
            <a:r>
              <a:rPr lang="en-US" dirty="0" smtClean="0">
                <a:solidFill>
                  <a:schemeClr val="tx1"/>
                </a:solidFill>
              </a:rPr>
              <a:t> via </a:t>
            </a:r>
            <a:r>
              <a:rPr lang="en-US" dirty="0" err="1" smtClean="0">
                <a:solidFill>
                  <a:schemeClr val="tx1"/>
                </a:solidFill>
              </a:rPr>
              <a:t>hjemmesiden</a:t>
            </a:r>
            <a:r>
              <a:rPr lang="en-US" dirty="0" smtClean="0">
                <a:solidFill>
                  <a:schemeClr val="tx1"/>
                </a:solidFill>
              </a:rPr>
              <a:t> under “</a:t>
            </a:r>
            <a:r>
              <a:rPr lang="en-US" dirty="0" err="1" smtClean="0">
                <a:solidFill>
                  <a:schemeClr val="tx1"/>
                </a:solidFill>
              </a:rPr>
              <a:t>kontakt</a:t>
            </a:r>
            <a:r>
              <a:rPr lang="en-US" dirty="0" smtClean="0">
                <a:solidFill>
                  <a:schemeClr val="tx1"/>
                </a:solidFill>
              </a:rPr>
              <a:t>”,, send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mail </a:t>
            </a:r>
            <a:r>
              <a:rPr lang="en-US" dirty="0" err="1" smtClean="0">
                <a:solidFill>
                  <a:schemeClr val="tx1"/>
                </a:solidFill>
              </a:rPr>
              <a:t>til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mailto:jta@senseway.no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eller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ring </a:t>
            </a:r>
            <a:r>
              <a:rPr lang="en-US" dirty="0" err="1" smtClean="0">
                <a:solidFill>
                  <a:schemeClr val="tx1"/>
                </a:solidFill>
              </a:rPr>
              <a:t>JT.Andersen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på</a:t>
            </a:r>
            <a:r>
              <a:rPr lang="en-US" dirty="0" smtClean="0">
                <a:solidFill>
                  <a:schemeClr val="tx1"/>
                </a:solidFill>
              </a:rPr>
              <a:t> +47 91 31 67 50 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4543" y="196630"/>
            <a:ext cx="16887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12636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122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Sektor</vt:lpstr>
      <vt:lpstr>Tailormade Ledertrening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Tailormade Ledertrening</dc:title>
  <dc:creator>Jan Tore Andersen</dc:creator>
  <cp:lastModifiedBy>Jan Tore Andersen</cp:lastModifiedBy>
  <cp:revision>3</cp:revision>
  <dcterms:created xsi:type="dcterms:W3CDTF">2015-05-12T13:13:05Z</dcterms:created>
  <dcterms:modified xsi:type="dcterms:W3CDTF">2015-05-12T13:29:14Z</dcterms:modified>
</cp:coreProperties>
</file>