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29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593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336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009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45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72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79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0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71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22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338-BF02-4CEA-80A5-5E3D9750BE6F}" type="datetimeFigureOut">
              <a:rPr lang="nb-NO" smtClean="0"/>
              <a:t>28.08.2015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2538-77E8-4420-A394-6BA061BCD1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8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ta@senseway.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ta@senseway.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innhold 2"/>
          <p:cNvSpPr>
            <a:spLocks noGrp="1"/>
          </p:cNvSpPr>
          <p:nvPr>
            <p:ph idx="1"/>
          </p:nvPr>
        </p:nvSpPr>
        <p:spPr>
          <a:xfrm>
            <a:off x="708338" y="92434"/>
            <a:ext cx="10818253" cy="163333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IE" altLang="nb-NO" sz="8500" dirty="0" smtClean="0">
                <a:solidFill>
                  <a:schemeClr val="accent1">
                    <a:lumMod val="50000"/>
                  </a:schemeClr>
                </a:solidFill>
              </a:rPr>
              <a:t>Be a king of knowledge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IE" altLang="nb-NO" sz="3200" dirty="0" smtClean="0">
                <a:solidFill>
                  <a:schemeClr val="accent1">
                    <a:lumMod val="50000"/>
                  </a:schemeClr>
                </a:solidFill>
              </a:rPr>
              <a:t>- in your market place</a:t>
            </a:r>
            <a:r>
              <a:rPr lang="en-IE" altLang="nb-NO" sz="7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IE" altLang="nb-NO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388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01" y="92434"/>
            <a:ext cx="1257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708338" y="2004064"/>
            <a:ext cx="110490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Maybe you have the perfect vision and strategy, or maybe you want </a:t>
            </a:r>
            <a:r>
              <a:rPr lang="en-CA" dirty="0" err="1" smtClean="0"/>
              <a:t>Senseway</a:t>
            </a:r>
            <a:r>
              <a:rPr lang="en-CA" dirty="0" smtClean="0"/>
              <a:t> to support you in developing one….</a:t>
            </a:r>
          </a:p>
          <a:p>
            <a:r>
              <a:rPr lang="en-CA" dirty="0" smtClean="0"/>
              <a:t>In any case; a critical prerequisite of any strategy is the, at all times, updated market information.</a:t>
            </a:r>
          </a:p>
          <a:p>
            <a:r>
              <a:rPr lang="en-CA" dirty="0" err="1" smtClean="0"/>
              <a:t>Senseway</a:t>
            </a:r>
            <a:r>
              <a:rPr lang="en-CA" dirty="0" smtClean="0"/>
              <a:t> can provide you with a full menu of all the information you need to become the king of knowledge in your market place.</a:t>
            </a:r>
          </a:p>
          <a:p>
            <a:r>
              <a:rPr lang="en-CA" dirty="0" smtClean="0"/>
              <a:t>This enables you to develop the perfect fitted strategy for your company and segments.</a:t>
            </a:r>
          </a:p>
          <a:p>
            <a:r>
              <a:rPr lang="en-CA" dirty="0" smtClean="0"/>
              <a:t>Equally important; you will be able to act faster on any changes in the market vs. your competitors.</a:t>
            </a:r>
          </a:p>
          <a:p>
            <a:endParaRPr lang="en-CA" dirty="0"/>
          </a:p>
          <a:p>
            <a:r>
              <a:rPr lang="en-CA" dirty="0" smtClean="0"/>
              <a:t>Please choose out of the Menu below.</a:t>
            </a:r>
          </a:p>
          <a:p>
            <a:r>
              <a:rPr lang="en-CA" dirty="0" smtClean="0"/>
              <a:t>We will be happy to give you an offer.</a:t>
            </a:r>
          </a:p>
          <a:p>
            <a:r>
              <a:rPr lang="en-CA" dirty="0" smtClean="0"/>
              <a:t>You decide the depth and volume of the information, all depending on market matureness, size and complexity, but not limited to any business.</a:t>
            </a:r>
          </a:p>
          <a:p>
            <a:endParaRPr lang="en-CA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Send your request to:  </a:t>
            </a:r>
            <a:r>
              <a:rPr lang="en-CA" dirty="0" smtClean="0">
                <a:hlinkClick r:id="rId3"/>
              </a:rPr>
              <a:t>jta@senseway.no</a:t>
            </a:r>
            <a:r>
              <a:rPr lang="en-CA" dirty="0" smtClean="0"/>
              <a:t>    </a:t>
            </a:r>
          </a:p>
          <a:p>
            <a:r>
              <a:rPr lang="en-CA" dirty="0" smtClean="0"/>
              <a:t>  </a:t>
            </a:r>
          </a:p>
          <a:p>
            <a:endParaRPr lang="en-CA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 smtClean="0"/>
          </a:p>
          <a:p>
            <a:endParaRPr lang="nb-NO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" y="212843"/>
            <a:ext cx="1743614" cy="165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r>
              <a:rPr lang="en-CA" sz="6600" b="1" dirty="0" smtClean="0">
                <a:solidFill>
                  <a:schemeClr val="accent1">
                    <a:lumMod val="50000"/>
                  </a:schemeClr>
                </a:solidFill>
              </a:rPr>
              <a:t>Menu</a:t>
            </a:r>
            <a:br>
              <a:rPr lang="en-CA" sz="6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CA" sz="6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sz="2200" b="1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CA" sz="2000" b="1" dirty="0" err="1" smtClean="0">
                <a:solidFill>
                  <a:schemeClr val="accent1">
                    <a:lumMod val="50000"/>
                  </a:schemeClr>
                </a:solidFill>
              </a:rPr>
              <a:t>enseway</a:t>
            </a:r>
            <a:r>
              <a:rPr lang="en-CA" sz="2000" b="1" dirty="0" smtClean="0">
                <a:solidFill>
                  <a:schemeClr val="accent1">
                    <a:lumMod val="50000"/>
                  </a:schemeClr>
                </a:solidFill>
              </a:rPr>
              <a:t> can provide you with all or parts from this menu:</a:t>
            </a:r>
            <a:endParaRPr lang="en-CA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999445" y="1445990"/>
            <a:ext cx="93543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Listing of all major competitors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SWOT analysis of major market players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Complete overview of financial data of all your competitors          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Net sales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Gross margin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Sales costs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Logistic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Operating costs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err="1" smtClean="0"/>
              <a:t>Ebit</a:t>
            </a:r>
            <a:endParaRPr lang="en-CA" dirty="0" smtClean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CA" dirty="0" smtClean="0"/>
              <a:t>+ A complete balance sheet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Key products in the market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Market typical price structures and discounts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Key people in the business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Customer structure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Market potential and historical data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Trends and important market moves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/>
              <a:t>Draft suggestions on your response to the above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401" y="92434"/>
            <a:ext cx="1257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8532527" y="4800754"/>
            <a:ext cx="3092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b="1" dirty="0"/>
              <a:t>Please choose out of the </a:t>
            </a:r>
            <a:r>
              <a:rPr lang="en-CA" sz="1100" b="1" dirty="0" smtClean="0"/>
              <a:t>Menu.</a:t>
            </a:r>
            <a:endParaRPr lang="en-CA" sz="1100" b="1" dirty="0"/>
          </a:p>
          <a:p>
            <a:r>
              <a:rPr lang="en-CA" sz="1100" b="1" dirty="0"/>
              <a:t>We will be happy to give you an offer.</a:t>
            </a:r>
          </a:p>
          <a:p>
            <a:r>
              <a:rPr lang="en-CA" sz="1100" b="1" dirty="0"/>
              <a:t>You decide the depth and volume of the information, all depending on market matureness, size and complexity, but not limited to any business.</a:t>
            </a:r>
          </a:p>
          <a:p>
            <a:endParaRPr lang="en-CA" sz="11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sz="1100" b="1" dirty="0"/>
              <a:t>Send your request to:</a:t>
            </a:r>
            <a:r>
              <a:rPr lang="en-CA" sz="1100" dirty="0"/>
              <a:t>  </a:t>
            </a:r>
            <a:r>
              <a:rPr lang="en-CA" sz="1100" dirty="0">
                <a:hlinkClick r:id="rId3"/>
              </a:rPr>
              <a:t>jta@senseway.no</a:t>
            </a:r>
            <a:r>
              <a:rPr lang="en-CA" sz="1100" dirty="0"/>
              <a:t>    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31" y="202732"/>
            <a:ext cx="1743614" cy="165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287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PowerPoint-presentasjon</vt:lpstr>
      <vt:lpstr>Menu  Senseway can provide you with all or parts from this menu: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Administrator</dc:creator>
  <cp:lastModifiedBy>Administrator</cp:lastModifiedBy>
  <cp:revision>10</cp:revision>
  <dcterms:created xsi:type="dcterms:W3CDTF">2015-08-19T09:44:44Z</dcterms:created>
  <dcterms:modified xsi:type="dcterms:W3CDTF">2015-08-28T07:39:57Z</dcterms:modified>
</cp:coreProperties>
</file>